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0.2943722943722944</c:v>
                </c:pt>
                <c:pt idx="1">
                  <c:v>0.70562770562770571</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0.2943722943722944</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8.2572612013678093</c:v>
                </c:pt>
                <c:pt idx="1">
                  <c:v>8.6755040200393054</c:v>
                </c:pt>
                <c:pt idx="2">
                  <c:v>7.9803608255920766</c:v>
                </c:pt>
                <c:pt idx="3">
                  <c:v>8.5544821502768702</c:v>
                </c:pt>
                <c:pt idx="4">
                  <c:v>8.881940159628126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7.8009712010539456</c:v>
                </c:pt>
                <c:pt idx="1">
                  <c:v>8.228209355031975</c:v>
                </c:pt>
                <c:pt idx="2">
                  <c:v>7.6643467080392904</c:v>
                </c:pt>
                <c:pt idx="3">
                  <c:v>8.4070190049429687</c:v>
                </c:pt>
                <c:pt idx="4">
                  <c:v>8.7389531911453115</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Sheet1!$B$2:$B$6</c:f>
              <c:numCache>
                <c:formatCode>0.0</c:formatCode>
                <c:ptCount val="5"/>
                <c:pt idx="0">
                  <c:v>6.3966842010445122</c:v>
                </c:pt>
                <c:pt idx="1">
                  <c:v>6.0888080095248567</c:v>
                </c:pt>
                <c:pt idx="2">
                  <c:v>5.78034000719129</c:v>
                </c:pt>
                <c:pt idx="3">
                  <c:v>5.7267173413767933</c:v>
                </c:pt>
                <c:pt idx="4">
                  <c:v>5.7136075259776646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709-458D-8656-890674403E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Sheet1!$C$2:$C$6</c:f>
              <c:numCache>
                <c:formatCode>0.0</c:formatCode>
                <c:ptCount val="5"/>
                <c:pt idx="0">
                  <c:v>3.6033157989554878</c:v>
                </c:pt>
                <c:pt idx="1">
                  <c:v>3.9111919904751433</c:v>
                </c:pt>
                <c:pt idx="2">
                  <c:v>4.21965999280871</c:v>
                </c:pt>
                <c:pt idx="3">
                  <c:v>4.2732826586232067</c:v>
                </c:pt>
                <c:pt idx="4">
                  <c:v>4.2863924740223354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709-458D-8656-890674403E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6.5780555735065924</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Sheet1!$B$2:$B$6</c:f>
              <c:numCache>
                <c:formatCode>0.0</c:formatCode>
                <c:ptCount val="5"/>
                <c:pt idx="0">
                  <c:v>6.5780555735065924</c:v>
                </c:pt>
                <c:pt idx="1">
                  <c:v>6.5950964192049968</c:v>
                </c:pt>
                <c:pt idx="2">
                  <c:v>6.6758004704178218</c:v>
                </c:pt>
                <c:pt idx="3">
                  <c:v>6.6844978783599087</c:v>
                </c:pt>
                <c:pt idx="4">
                  <c:v>6.6845072503188439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CA-4528-9305-1C5C60775D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Sheet1!$C$2:$C$6</c:f>
              <c:numCache>
                <c:formatCode>0.0</c:formatCode>
                <c:ptCount val="5"/>
                <c:pt idx="0">
                  <c:v>3.4219444264934076</c:v>
                </c:pt>
                <c:pt idx="1">
                  <c:v>3.4049035807950032</c:v>
                </c:pt>
                <c:pt idx="2">
                  <c:v>3.3241995295821782</c:v>
                </c:pt>
                <c:pt idx="3">
                  <c:v>3.3155021216400913</c:v>
                </c:pt>
                <c:pt idx="4">
                  <c:v>3.3154927496811561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CA-4528-9305-1C5C60775D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Sheet1!$B$2:$B$6</c:f>
              <c:numCache>
                <c:formatCode>0.0</c:formatCode>
                <c:ptCount val="5"/>
                <c:pt idx="0">
                  <c:v>7.9904890001547457</c:v>
                </c:pt>
                <c:pt idx="1">
                  <c:v>7.8034767609420399</c:v>
                </c:pt>
                <c:pt idx="2">
                  <c:v>7.2462881500090894</c:v>
                </c:pt>
                <c:pt idx="3">
                  <c:v>7.2328695759156547</c:v>
                </c:pt>
                <c:pt idx="4">
                  <c:v>7.1698910447652411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68-48FF-BE35-6A5E993AD4D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Sheet1!$C$2:$C$6</c:f>
              <c:numCache>
                <c:formatCode>0.0</c:formatCode>
                <c:ptCount val="5"/>
                <c:pt idx="0">
                  <c:v>2.0095109998452543</c:v>
                </c:pt>
                <c:pt idx="1">
                  <c:v>2.1965232390579601</c:v>
                </c:pt>
                <c:pt idx="2">
                  <c:v>2.7537118499909106</c:v>
                </c:pt>
                <c:pt idx="3">
                  <c:v>2.7671304240843453</c:v>
                </c:pt>
                <c:pt idx="4">
                  <c:v>2.8301089552347589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68-48FF-BE35-6A5E993AD4D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0.16383312142246176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0.42284059721232659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0.11788479712409661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1.2307004923280136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0.11788479712409661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0.42284059721232659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0.11889218218831932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6.2223977362027236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0.41821804397631546</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0.46109397151332931</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0.12854955187687001</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1.3420390130278435</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0.12854955187687001</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0.46109397151332931</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9.1114074123389344E-2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6.5165678093573716</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0.72881042768966164</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0.54508902856814956</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0.15196674579252978</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1.586511182332293</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0.15196674579252978</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0.24765062563280793</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6.9952011749596812</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6.4673264309244054</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7.2978482858628011</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5.2856638070445738</c:v>
                </c:pt>
                <c:pt idx="1">
                  <c:v>5.3577438133016324</c:v>
                </c:pt>
                <c:pt idx="2">
                  <c:v>5.3693576456886341</c:v>
                </c:pt>
                <c:pt idx="3">
                  <c:v>5.621607338680028</c:v>
                </c:pt>
                <c:pt idx="4">
                  <c:v>6.2795417033857657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CD-4820-8066-DE269E4AB4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Sheet1!$C$2:$C$6</c:f>
              <c:numCache>
                <c:formatCode>0.0</c:formatCode>
                <c:ptCount val="5"/>
                <c:pt idx="0">
                  <c:v>4.7143361929554262</c:v>
                </c:pt>
                <c:pt idx="1">
                  <c:v>4.6422561866983676</c:v>
                </c:pt>
                <c:pt idx="2">
                  <c:v>4.6306423543113659</c:v>
                </c:pt>
                <c:pt idx="3">
                  <c:v>4.378392661319972</c:v>
                </c:pt>
                <c:pt idx="4">
                  <c:v>3.7204582966142343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CD-4820-8066-DE269E4AB4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Sheet1!$B$2:$B$6</c:f>
              <c:numCache>
                <c:formatCode>0.0</c:formatCode>
                <c:ptCount val="5"/>
                <c:pt idx="0">
                  <c:v>7.630842154382691</c:v>
                </c:pt>
                <c:pt idx="1">
                  <c:v>7.2627369714473407</c:v>
                </c:pt>
                <c:pt idx="2">
                  <c:v>7.2377259557495899</c:v>
                </c:pt>
                <c:pt idx="3">
                  <c:v>7.096991790874033</c:v>
                </c:pt>
                <c:pt idx="4">
                  <c:v>7.0814960354007939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5D-4729-9B16-AF84FA976EE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Sheet1!$C$2:$C$6</c:f>
              <c:numCache>
                <c:formatCode>0.0</c:formatCode>
                <c:ptCount val="5"/>
                <c:pt idx="0">
                  <c:v>2.369157845617309</c:v>
                </c:pt>
                <c:pt idx="1">
                  <c:v>2.7372630285526593</c:v>
                </c:pt>
                <c:pt idx="2">
                  <c:v>2.7622740442504101</c:v>
                </c:pt>
                <c:pt idx="3">
                  <c:v>2.903008209125967</c:v>
                </c:pt>
                <c:pt idx="4">
                  <c:v>2.9185039645992061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5D-4729-9B16-AF84FA976EE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0.2602745132012112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0.84879701416894893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0.23663826149739542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2.470469747018468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0.23663826149739542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0.7060473549189421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6.4673264309244054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0.15860019805902281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0.89083709329209348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0.24835872124318481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2.5928296774874457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0.24835872124318481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0.56195987775116052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4.3846314750222151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8.0963182366665993</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Sheet1!$B$2:$B$6</c:f>
              <c:numCache>
                <c:formatCode>0.0</c:formatCode>
                <c:ptCount val="5"/>
                <c:pt idx="0">
                  <c:v>7.139650965787002</c:v>
                </c:pt>
                <c:pt idx="1">
                  <c:v>7.5409106355708566</c:v>
                </c:pt>
                <c:pt idx="2">
                  <c:v>7.8132463403192771</c:v>
                </c:pt>
                <c:pt idx="3">
                  <c:v>7.8183936849078268</c:v>
                </c:pt>
                <c:pt idx="4">
                  <c:v>7.8788953830930621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BD4-4C26-BF1A-217E549342E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Sheet1!$C$2:$C$6</c:f>
              <c:numCache>
                <c:formatCode>0.0</c:formatCode>
                <c:ptCount val="5"/>
                <c:pt idx="0">
                  <c:v>2.860349034212998</c:v>
                </c:pt>
                <c:pt idx="1">
                  <c:v>2.4590893644291434</c:v>
                </c:pt>
                <c:pt idx="2">
                  <c:v>2.1867536596807229</c:v>
                </c:pt>
                <c:pt idx="3">
                  <c:v>2.1816063150921732</c:v>
                </c:pt>
                <c:pt idx="4">
                  <c:v>2.1211046169069379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BD4-4C26-BF1A-217E549342E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Sheet1!$B$2:$B$6</c:f>
              <c:numCache>
                <c:formatCode>0.0</c:formatCode>
                <c:ptCount val="5"/>
                <c:pt idx="0">
                  <c:v>9.2312069296681791</c:v>
                </c:pt>
                <c:pt idx="1">
                  <c:v>9.2169253951423524</c:v>
                </c:pt>
                <c:pt idx="2">
                  <c:v>9.0070900931543019</c:v>
                </c:pt>
                <c:pt idx="3">
                  <c:v>8.8331246204522369</c:v>
                </c:pt>
                <c:pt idx="4">
                  <c:v>8.7263980649489437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2A4-4B87-B8BE-06F6EFD1F1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Sheet1!$C$2:$C$6</c:f>
              <c:numCache>
                <c:formatCode>0.0</c:formatCode>
                <c:ptCount val="5"/>
                <c:pt idx="0">
                  <c:v>0.76879307033182087</c:v>
                </c:pt>
                <c:pt idx="1">
                  <c:v>0.78307460485764757</c:v>
                </c:pt>
                <c:pt idx="2">
                  <c:v>0.99290990684569813</c:v>
                </c:pt>
                <c:pt idx="3">
                  <c:v>1.1668753795477631</c:v>
                </c:pt>
                <c:pt idx="4">
                  <c:v>1.2736019350510563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2A4-4B87-B8BE-06F6EFD1F1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1.1126091183557563E-3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0.40979946209139229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0.11424902615476462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1.1927435612299568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0.11424902615476462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0.37861409491635278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8.0963182366665993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8.6522118578156828</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Sheet1!$B$2:$B$6</c:f>
              <c:numCache>
                <c:formatCode>0.0</c:formatCode>
                <c:ptCount val="5"/>
                <c:pt idx="0">
                  <c:v>7.949711534676716</c:v>
                </c:pt>
                <c:pt idx="1">
                  <c:v>8.077828769183439</c:v>
                </c:pt>
                <c:pt idx="2">
                  <c:v>8.1359037721921954</c:v>
                </c:pt>
                <c:pt idx="3">
                  <c:v>8.1830846209004804</c:v>
                </c:pt>
                <c:pt idx="4">
                  <c:v>8.3497094657974191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DC5-4A10-B7CB-0CFB8C5A49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Sheet1!$C$2:$C$6</c:f>
              <c:numCache>
                <c:formatCode>0.0</c:formatCode>
                <c:ptCount val="5"/>
                <c:pt idx="0">
                  <c:v>2.050288465323284</c:v>
                </c:pt>
                <c:pt idx="1">
                  <c:v>1.922171230816561</c:v>
                </c:pt>
                <c:pt idx="2">
                  <c:v>1.8640962278078046</c:v>
                </c:pt>
                <c:pt idx="3">
                  <c:v>1.8169153790995196</c:v>
                </c:pt>
                <c:pt idx="4">
                  <c:v>1.6502905342025809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DC5-4A10-B7CB-0CFB8C5A49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Sheet1!$B$2:$B$6</c:f>
              <c:numCache>
                <c:formatCode>0.0</c:formatCode>
                <c:ptCount val="5"/>
                <c:pt idx="0">
                  <c:v>7.2419120084893152</c:v>
                </c:pt>
                <c:pt idx="1">
                  <c:v>7.2449301993393984</c:v>
                </c:pt>
                <c:pt idx="2">
                  <c:v>7.263925878047818</c:v>
                </c:pt>
                <c:pt idx="3">
                  <c:v>7.2978482858628011</c:v>
                </c:pt>
                <c:pt idx="4">
                  <c:v>7.3117802140173396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E5-48CB-ACAB-42568F1BC7A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Sheet1!$C$2:$C$6</c:f>
              <c:numCache>
                <c:formatCode>0.0</c:formatCode>
                <c:ptCount val="5"/>
                <c:pt idx="0">
                  <c:v>2.7580879915106848</c:v>
                </c:pt>
                <c:pt idx="1">
                  <c:v>2.7550698006606016</c:v>
                </c:pt>
                <c:pt idx="2">
                  <c:v>2.736074121952182</c:v>
                </c:pt>
                <c:pt idx="3">
                  <c:v>2.7021517141371989</c:v>
                </c:pt>
                <c:pt idx="4">
                  <c:v>2.6882197859826604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E5-48CB-ACAB-42568F1BC7A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Sheet1!$B$2:$B$6</c:f>
              <c:numCache>
                <c:formatCode>0.0</c:formatCode>
                <c:ptCount val="5"/>
                <c:pt idx="0">
                  <c:v>9.3980315420871143</c:v>
                </c:pt>
                <c:pt idx="1">
                  <c:v>9.1430684082652753</c:v>
                </c:pt>
                <c:pt idx="2">
                  <c:v>9.1423892575967418</c:v>
                </c:pt>
                <c:pt idx="3">
                  <c:v>9.0561881059740177</c:v>
                </c:pt>
                <c:pt idx="4">
                  <c:v>8.9277222530716251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F90-4FA3-8B65-C8F3C478CB1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Sheet1!$C$2:$C$6</c:f>
              <c:numCache>
                <c:formatCode>0.0</c:formatCode>
                <c:ptCount val="5"/>
                <c:pt idx="0">
                  <c:v>0.60196845791288567</c:v>
                </c:pt>
                <c:pt idx="1">
                  <c:v>0.85693159173472466</c:v>
                </c:pt>
                <c:pt idx="2">
                  <c:v>0.85761074240325819</c:v>
                </c:pt>
                <c:pt idx="3">
                  <c:v>0.94381189402598231</c:v>
                </c:pt>
                <c:pt idx="4">
                  <c:v>1.0722777469283749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F90-4FA3-8B65-C8F3C478CB1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0.22898078167110292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0.39738412298295334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0.11078772243493518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1.1566080433683554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0.11078772243493695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0.39738412298295245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2.1684681569809072E-3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8.6522118578156828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8.4765720697852291</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Sheet1!$B$2:$B$6</c:f>
              <c:numCache>
                <c:formatCode>0.0</c:formatCode>
                <c:ptCount val="5"/>
                <c:pt idx="0">
                  <c:v>7.8483516986744357</c:v>
                </c:pt>
                <c:pt idx="1">
                  <c:v>7.9991032277510001</c:v>
                </c:pt>
                <c:pt idx="2">
                  <c:v>8.0350532641247643</c:v>
                </c:pt>
                <c:pt idx="3">
                  <c:v>8.3340954366205739</c:v>
                </c:pt>
                <c:pt idx="4">
                  <c:v>8.4765720697852291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CBB-48DD-A94B-D3C469D83E1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Sheet1!$C$2:$C$6</c:f>
              <c:numCache>
                <c:formatCode>0.0</c:formatCode>
                <c:ptCount val="5"/>
                <c:pt idx="0">
                  <c:v>2.1516483013255643</c:v>
                </c:pt>
                <c:pt idx="1">
                  <c:v>2.0008967722489999</c:v>
                </c:pt>
                <c:pt idx="2">
                  <c:v>1.9649467358752357</c:v>
                </c:pt>
                <c:pt idx="3">
                  <c:v>1.6659045633794261</c:v>
                </c:pt>
                <c:pt idx="4">
                  <c:v>1.5234279302147709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CBB-48DD-A94B-D3C469D83E1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Sheet1!$B$2:$B$6</c:f>
              <c:numCache>
                <c:formatCode>0.0</c:formatCode>
                <c:ptCount val="5"/>
                <c:pt idx="0">
                  <c:v>9.2172652005745537</c:v>
                </c:pt>
                <c:pt idx="1">
                  <c:v>9.1809040409518783</c:v>
                </c:pt>
                <c:pt idx="2">
                  <c:v>8.8595399882024708</c:v>
                </c:pt>
                <c:pt idx="3">
                  <c:v>8.8551603897431992</c:v>
                </c:pt>
                <c:pt idx="4">
                  <c:v>8.8508923117628928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90-461A-AB65-817A0AB8D8B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Sheet1!$C$2:$C$6</c:f>
              <c:numCache>
                <c:formatCode>0.0</c:formatCode>
                <c:ptCount val="5"/>
                <c:pt idx="0">
                  <c:v>0.78273479942544633</c:v>
                </c:pt>
                <c:pt idx="1">
                  <c:v>0.81909595904812171</c:v>
                </c:pt>
                <c:pt idx="2">
                  <c:v>1.1404600117975292</c:v>
                </c:pt>
                <c:pt idx="3">
                  <c:v>1.1448396102568008</c:v>
                </c:pt>
                <c:pt idx="4">
                  <c:v>1.1491076882371072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90-461A-AB65-817A0AB8D8B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0.25686643440546053</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0.61592946510726865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0.17171652985927377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1.6394597247148202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8.2740273697066993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6.1380620169518174E-2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0.41235480708065886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0.1149614372326706</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1.2001810314187011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0.1149614372326706</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4.9314528570935323E-2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8.4801848196096845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0.11253042352100806</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0.3884098840966157</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0.10828577172955622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1.1304880343424992</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0.10828577172955711</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0.12793974235625427</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8.6755040200393054</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8.1745666923222053</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Sheet1!$B$2:$B$6</c:f>
              <c:numCache>
                <c:formatCode>0.0</c:formatCode>
                <c:ptCount val="5"/>
                <c:pt idx="0">
                  <c:v>7.7904069167883954</c:v>
                </c:pt>
                <c:pt idx="1">
                  <c:v>7.8018042894110797</c:v>
                </c:pt>
                <c:pt idx="2">
                  <c:v>7.8410401248317694</c:v>
                </c:pt>
                <c:pt idx="3">
                  <c:v>7.9242271511984157</c:v>
                </c:pt>
                <c:pt idx="4">
                  <c:v>8.1225403138281607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A5-4DA1-B68E-0ABAC3D43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Sheet1!$C$2:$C$6</c:f>
              <c:numCache>
                <c:formatCode>0.0</c:formatCode>
                <c:ptCount val="5"/>
                <c:pt idx="0">
                  <c:v>2.2095930832116046</c:v>
                </c:pt>
                <c:pt idx="1">
                  <c:v>2.1981957105889203</c:v>
                </c:pt>
                <c:pt idx="2">
                  <c:v>2.1589598751682306</c:v>
                </c:pt>
                <c:pt idx="3">
                  <c:v>2.0757728488015843</c:v>
                </c:pt>
                <c:pt idx="4">
                  <c:v>1.8774596861718393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A5-4DA1-B68E-0ABAC3D43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Sheet1!$B$2:$B$6</c:f>
              <c:numCache>
                <c:formatCode>0.0</c:formatCode>
                <c:ptCount val="5"/>
                <c:pt idx="0">
                  <c:v>9.042797852757559</c:v>
                </c:pt>
                <c:pt idx="1">
                  <c:v>8.4521567050457147</c:v>
                </c:pt>
                <c:pt idx="2">
                  <c:v>8.2784459199855291</c:v>
                </c:pt>
                <c:pt idx="3">
                  <c:v>8.2595349573084409</c:v>
                </c:pt>
                <c:pt idx="4">
                  <c:v>8.2511340269377822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60-49D2-A199-5114381F95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Sheet1!$C$2:$C$6</c:f>
              <c:numCache>
                <c:formatCode>0.0</c:formatCode>
                <c:ptCount val="5"/>
                <c:pt idx="0">
                  <c:v>0.95720214724244101</c:v>
                </c:pt>
                <c:pt idx="1">
                  <c:v>1.5478432949542853</c:v>
                </c:pt>
                <c:pt idx="2">
                  <c:v>1.7215540800144709</c:v>
                </c:pt>
                <c:pt idx="3">
                  <c:v>1.7404650426915591</c:v>
                </c:pt>
                <c:pt idx="4">
                  <c:v>1.7488659730622178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60-49D2-A199-5114381F95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Sheet1!$B$2:$B$6</c:f>
              <c:numCache>
                <c:formatCode>0.0</c:formatCode>
                <c:ptCount val="5"/>
                <c:pt idx="0">
                  <c:v>8.9299228777767485</c:v>
                </c:pt>
                <c:pt idx="1">
                  <c:v>8.8445749656935675</c:v>
                </c:pt>
                <c:pt idx="2">
                  <c:v>8.7084642152716896</c:v>
                </c:pt>
                <c:pt idx="3">
                  <c:v>8.5161017479401462</c:v>
                </c:pt>
                <c:pt idx="4">
                  <c:v>8.4725748667695964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5E2-483E-882C-7E07F50F14E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Sheet1!$C$2:$C$6</c:f>
              <c:numCache>
                <c:formatCode>0.0</c:formatCode>
                <c:ptCount val="5"/>
                <c:pt idx="0">
                  <c:v>1.0700771222232515</c:v>
                </c:pt>
                <c:pt idx="1">
                  <c:v>1.1554250343064325</c:v>
                </c:pt>
                <c:pt idx="2">
                  <c:v>1.2915357847283104</c:v>
                </c:pt>
                <c:pt idx="3">
                  <c:v>1.4838982520598538</c:v>
                </c:pt>
                <c:pt idx="4">
                  <c:v>1.5274251332304036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5E2-483E-882C-7E07F50F14E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0.18307937396643581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0.16887935497232931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1.7630764134046153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0.13186282828175422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7.5175186322939096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0.41383328004075182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0.13473554446239966</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1.406619894585738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0.13473554446239966</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0.21710801022686432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8.8316147523505002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8.0367095167884948</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Sheet1!$B$2:$B$6</c:f>
              <c:numCache>
                <c:formatCode>0.0</c:formatCode>
                <c:ptCount val="5"/>
                <c:pt idx="0">
                  <c:v>7.5527907484907031</c:v>
                </c:pt>
                <c:pt idx="1">
                  <c:v>7.8668505153874007</c:v>
                </c:pt>
                <c:pt idx="2">
                  <c:v>7.90360302615451</c:v>
                </c:pt>
                <c:pt idx="3">
                  <c:v>8.0100105823751377</c:v>
                </c:pt>
                <c:pt idx="4">
                  <c:v>8.0348611757202324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5C-40DE-9D06-B1744621A8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Sheet1!$C$2:$C$6</c:f>
              <c:numCache>
                <c:formatCode>0.0</c:formatCode>
                <c:ptCount val="5"/>
                <c:pt idx="0">
                  <c:v>2.4472092515092969</c:v>
                </c:pt>
                <c:pt idx="1">
                  <c:v>2.1331494846125993</c:v>
                </c:pt>
                <c:pt idx="2">
                  <c:v>2.09639697384549</c:v>
                </c:pt>
                <c:pt idx="3">
                  <c:v>1.9899894176248623</c:v>
                </c:pt>
                <c:pt idx="4">
                  <c:v>1.9651388242797676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5C-40DE-9D06-B1744621A8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Sheet1!$B$2:$B$6</c:f>
              <c:numCache>
                <c:formatCode>0.0</c:formatCode>
                <c:ptCount val="5"/>
                <c:pt idx="0">
                  <c:v>9.1699219566856112</c:v>
                </c:pt>
                <c:pt idx="1">
                  <c:v>8.6772657969979132</c:v>
                </c:pt>
                <c:pt idx="2">
                  <c:v>8.6562171737015774</c:v>
                </c:pt>
                <c:pt idx="3">
                  <c:v>8.5244269014074465</c:v>
                </c:pt>
                <c:pt idx="4">
                  <c:v>8.4887783161482968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518-444E-8D10-896EC4E2DD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Sheet1!$C$2:$C$6</c:f>
              <c:numCache>
                <c:formatCode>0.0</c:formatCode>
                <c:ptCount val="5"/>
                <c:pt idx="0">
                  <c:v>0.83007804331438884</c:v>
                </c:pt>
                <c:pt idx="1">
                  <c:v>1.3227342030020868</c:v>
                </c:pt>
                <c:pt idx="2">
                  <c:v>1.3437828262984226</c:v>
                </c:pt>
                <c:pt idx="3">
                  <c:v>1.4755730985925535</c:v>
                </c:pt>
                <c:pt idx="4">
                  <c:v>1.5112216838517032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518-444E-8D10-896EC4E2DD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0.56902519659648121</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0.60114963288667322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0.16759602313797028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1.7496786118314231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0.1675960231379694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0.60114963288667411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0.66699993804218316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7.4266233313665619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7.2921842829577699E-2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0.21952527509913899</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6.120200541122145E-2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0.63894021984669891</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6.120200541122145E-2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0.21952527509913899</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0.36878493983239125</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8.8319905600818842</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9.2690466670735994E-2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0.29495029303262932</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8.2229936493975586E-2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0.85846882546444014</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8.2229936493975586E-2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0.29495029303262932</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0.80652736294621263</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7.8515146589170373</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8.2973136158764511</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0.34372337396752428</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0.33060286091902125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9.2169605863352544E-2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0.96223755803131183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9.2169605863352544E-2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0.33060286091902213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0.13140791228925686</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8.881940159628126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Sheet1!$B$2:$B$6</c:f>
              <c:numCache>
                <c:formatCode>0.0</c:formatCode>
                <c:ptCount val="5"/>
                <c:pt idx="0">
                  <c:v>7.0091286098555043</c:v>
                </c:pt>
                <c:pt idx="1">
                  <c:v>7.3893689382127601</c:v>
                </c:pt>
                <c:pt idx="2">
                  <c:v>7.6879744017329568</c:v>
                </c:pt>
                <c:pt idx="3">
                  <c:v>7.7577682984645744</c:v>
                </c:pt>
                <c:pt idx="4">
                  <c:v>7.7800182898816814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11-4A48-8E63-295935CBDB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Sheet1!$C$2:$C$6</c:f>
              <c:numCache>
                <c:formatCode>0.0</c:formatCode>
                <c:ptCount val="5"/>
                <c:pt idx="0">
                  <c:v>2.9908713901444957</c:v>
                </c:pt>
                <c:pt idx="1">
                  <c:v>2.6106310617872399</c:v>
                </c:pt>
                <c:pt idx="2">
                  <c:v>2.3120255982670432</c:v>
                </c:pt>
                <c:pt idx="3">
                  <c:v>2.2422317015354256</c:v>
                </c:pt>
                <c:pt idx="4">
                  <c:v>2.2199817101183186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11-4A48-8E63-295935CBDB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Sheet1!$B$2:$B$6</c:f>
              <c:numCache>
                <c:formatCode>0.0</c:formatCode>
                <c:ptCount val="5"/>
                <c:pt idx="0">
                  <c:v>9.3552341319064336</c:v>
                </c:pt>
                <c:pt idx="1">
                  <c:v>8.8799845563523228</c:v>
                </c:pt>
                <c:pt idx="2">
                  <c:v>8.4309398750285816</c:v>
                </c:pt>
                <c:pt idx="3">
                  <c:v>8.4039655766767254</c:v>
                </c:pt>
                <c:pt idx="4">
                  <c:v>8.3409775821549168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518-4625-BC51-5E0E24144D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Sheet1!$C$2:$C$6</c:f>
              <c:numCache>
                <c:formatCode>0.0</c:formatCode>
                <c:ptCount val="5"/>
                <c:pt idx="0">
                  <c:v>0.6447658680935664</c:v>
                </c:pt>
                <c:pt idx="1">
                  <c:v>1.1200154436476772</c:v>
                </c:pt>
                <c:pt idx="2">
                  <c:v>1.5690601249714184</c:v>
                </c:pt>
                <c:pt idx="3">
                  <c:v>1.5960344233232746</c:v>
                </c:pt>
                <c:pt idx="4">
                  <c:v>1.6590224178450832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518-4625-BC51-5E0E24144D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0.37003387073963534</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0.1192330419029215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1.2447759757962684</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0.1192330419029215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0.42767661204523577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0.5931486884541517</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7.5512304542792341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0.98816395819495462</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0.57180257775400278</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0.15941428358100218</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1.6642624161343527</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0.15941428358100218</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0.47355537659813507</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9.0433967774736672</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2.4650262116683308E-2</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0.46427385275544886</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0.12943607899270937</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1.3512942298542825</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0.12943607899270937</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0.2159816205195817</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8.2533193860923912</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8.4833026346622535</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Sheet1!$B$2:$B$6</c:f>
              <c:numCache>
                <c:formatCode>0.0</c:formatCode>
                <c:ptCount val="5"/>
                <c:pt idx="0">
                  <c:v>8.1154991264689293</c:v>
                </c:pt>
                <c:pt idx="1">
                  <c:v>8.1299488685252239</c:v>
                </c:pt>
                <c:pt idx="2">
                  <c:v>8.1555071629750842</c:v>
                </c:pt>
                <c:pt idx="3">
                  <c:v>8.2177250229473255</c:v>
                </c:pt>
                <c:pt idx="4">
                  <c:v>8.2533572835621989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4E1-4E4C-BDCB-7935EF3837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Sheet1!$C$2:$C$6</c:f>
              <c:numCache>
                <c:formatCode>0.0</c:formatCode>
                <c:ptCount val="5"/>
                <c:pt idx="0">
                  <c:v>1.8845008735310707</c:v>
                </c:pt>
                <c:pt idx="1">
                  <c:v>1.8700511314747761</c:v>
                </c:pt>
                <c:pt idx="2">
                  <c:v>1.8444928370249158</c:v>
                </c:pt>
                <c:pt idx="3">
                  <c:v>1.7822749770526745</c:v>
                </c:pt>
                <c:pt idx="4">
                  <c:v>1.7466427164378011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4E1-4E4C-BDCB-7935EF3837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Sheet1!$B$2:$B$6</c:f>
              <c:numCache>
                <c:formatCode>0.0</c:formatCode>
                <c:ptCount val="5"/>
                <c:pt idx="0">
                  <c:v>9.1321590849133738</c:v>
                </c:pt>
                <c:pt idx="1">
                  <c:v>9.1033490979841662</c:v>
                </c:pt>
                <c:pt idx="2">
                  <c:v>8.9656742893984465</c:v>
                </c:pt>
                <c:pt idx="3">
                  <c:v>8.7786945053672962</c:v>
                </c:pt>
                <c:pt idx="4">
                  <c:v>8.6666220938868044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349-4D54-983F-D60E33A6EDA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Sheet1!$C$2:$C$6</c:f>
              <c:numCache>
                <c:formatCode>0.0</c:formatCode>
                <c:ptCount val="5"/>
                <c:pt idx="0">
                  <c:v>0.8678409150866262</c:v>
                </c:pt>
                <c:pt idx="1">
                  <c:v>0.89665090201583375</c:v>
                </c:pt>
                <c:pt idx="2">
                  <c:v>1.0343257106015535</c:v>
                </c:pt>
                <c:pt idx="3">
                  <c:v>1.2213054946327038</c:v>
                </c:pt>
                <c:pt idx="4">
                  <c:v>1.3333779061131956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349-4D54-983F-D60E33A6EDA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0.33292381884549371</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0.32457284316777812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9.0488481997890169E-2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0.94468686430859883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9.0488481997889281E-2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0.32457284316777901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0.26930304915190639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7.8366340458205563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0.33943494781903993</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0.24013265989424148</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6.6947190220449926E-2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0.69891913100169845</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6.6947190220449926E-2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0.24013265989424148</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0.11472469798296991</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8.859193981508735</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0.18029482895039539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0.32297268196626394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9.004236901855478E-2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0.9400295083416168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9.004236901855478E-2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0.32297268196626305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0.3086988531189192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8.7752527854335405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0.18448365326320015</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0.26081989401075223</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7.2714636423489409E-2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0.75913044793754736</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7.2714636423489409E-2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0.26081989401075312</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9.5139800373079453E-2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8.7631725423163598</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8.2851246757131847E-2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0.28000328494588533</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7.8062822391085085E-2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0.81496474772814409</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7.8062822391085973E-2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0.28000328494588445</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0.17850043122579606</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8.4742099690033612</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8.6461788211788217</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Sheet1!$B$2:$B$6</c:f>
              <c:numCache>
                <c:formatCode>0.0</c:formatCode>
                <c:ptCount val="5"/>
                <c:pt idx="0">
                  <c:v>7.9281231738899338</c:v>
                </c:pt>
                <c:pt idx="1">
                  <c:v>7.9502217294900221</c:v>
                </c:pt>
                <c:pt idx="2">
                  <c:v>8.0198571066907558</c:v>
                </c:pt>
                <c:pt idx="3">
                  <c:v>8.0242265822514653</c:v>
                </c:pt>
                <c:pt idx="4">
                  <c:v>8.1678085463398791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C07-4016-A686-3123ABEC85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Sheet1!$C$2:$C$6</c:f>
              <c:numCache>
                <c:formatCode>0.0</c:formatCode>
                <c:ptCount val="5"/>
                <c:pt idx="0">
                  <c:v>2.0718768261100662</c:v>
                </c:pt>
                <c:pt idx="1">
                  <c:v>2.0497782705099779</c:v>
                </c:pt>
                <c:pt idx="2">
                  <c:v>1.9801428933092442</c:v>
                </c:pt>
                <c:pt idx="3">
                  <c:v>1.9757734177485347</c:v>
                </c:pt>
                <c:pt idx="4">
                  <c:v>1.8321914536601209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C07-4016-A686-3123ABEC85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9.3991284883192439</c:v>
                </c:pt>
                <c:pt idx="1">
                  <c:v>9.0850676708011733</c:v>
                </c:pt>
                <c:pt idx="2">
                  <c:v>9.0685770468814706</c:v>
                </c:pt>
                <c:pt idx="3">
                  <c:v>8.9547735438970779</c:v>
                </c:pt>
                <c:pt idx="4">
                  <c:v>8.9049268700768902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A50-438D-A211-B546CADB1A2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Sheet1!$C$2:$C$6</c:f>
              <c:numCache>
                <c:formatCode>0.0</c:formatCode>
                <c:ptCount val="5"/>
                <c:pt idx="0">
                  <c:v>0.60087151168075614</c:v>
                </c:pt>
                <c:pt idx="1">
                  <c:v>0.91493232919882672</c:v>
                </c:pt>
                <c:pt idx="2">
                  <c:v>0.93142295311852941</c:v>
                </c:pt>
                <c:pt idx="3">
                  <c:v>1.0452264561029221</c:v>
                </c:pt>
                <c:pt idx="4">
                  <c:v>1.0950731299231098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A50-438D-A211-B546CADB1A2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0.2095125403473439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0.11469198283637461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1.1973679658982102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0.11469198283637638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0.41138830197881049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6.9082558303286135E-3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8.6461788211788217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0.34532876529228584</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0.38440089737316008</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0.10716809620434997</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1.1188196610433865</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0.10716809620435086</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0.38440089737316008</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0.40625163673755438</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8.2104093896995227</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1.0090714357362156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0.2579964748264576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7.1927488264273975E-2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0.75091273326428976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7.1927488264273975E-2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0.2579964748264576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5.2375667832192718E-2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9.2022497444280305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6.8586467382061755E-2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0.60906618516532163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0.16980309872494903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1.7727201666185124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0.16980309872494903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0.60906618516532163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0.59523346130202093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5.4466914993405977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0.54211351043646339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0.16003855172009196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1.6707796865955675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0.16003855172009374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0.5740417631213548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1.4261312740844359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4.22194428477414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0.44222237126840902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0.12401571043601667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1.2947063541140578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0.12401571043601756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0.44483155032513899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0.27546183892620135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7.2590112415723693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0.592741935483871</c:v>
                </c:pt>
                <c:pt idx="1">
                  <c:v>0.11693548387096771</c:v>
                </c:pt>
                <c:pt idx="2">
                  <c:v>0.18548387096774188</c:v>
                </c:pt>
                <c:pt idx="3">
                  <c:v>1.6129032258064519E-2</c:v>
                </c:pt>
                <c:pt idx="4">
                  <c:v>2.8225806451612899E-2</c:v>
                </c:pt>
                <c:pt idx="5">
                  <c:v>6.0483870967741937E-2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Sheet1!$B$2:$B$6</c:f>
              <c:numCache>
                <c:formatCode>0.0</c:formatCode>
                <c:ptCount val="5"/>
                <c:pt idx="0">
                  <c:v>5.5338311169182983</c:v>
                </c:pt>
                <c:pt idx="1">
                  <c:v>5.7538749102508628</c:v>
                </c:pt>
                <c:pt idx="2">
                  <c:v>5.7641372759051723</c:v>
                </c:pt>
                <c:pt idx="3">
                  <c:v>5.835391456073169</c:v>
                </c:pt>
                <c:pt idx="4">
                  <c:v>5.9026331713870182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5BD-457E-B312-612798C7DCA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Sheet1!$C$2:$C$6</c:f>
              <c:numCache>
                <c:formatCode>0.0</c:formatCode>
                <c:ptCount val="5"/>
                <c:pt idx="0">
                  <c:v>4.4661688830817017</c:v>
                </c:pt>
                <c:pt idx="1">
                  <c:v>4.2461250897491372</c:v>
                </c:pt>
                <c:pt idx="2">
                  <c:v>4.2358627240948277</c:v>
                </c:pt>
                <c:pt idx="3">
                  <c:v>4.164608543926831</c:v>
                </c:pt>
                <c:pt idx="4">
                  <c:v>4.0973668286129818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5BD-457E-B312-612798C7DCA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Sheet1!$B$2:$B$6</c:f>
              <c:numCache>
                <c:formatCode>0.0</c:formatCode>
                <c:ptCount val="5"/>
                <c:pt idx="0">
                  <c:v>7.6010760105017567</c:v>
                </c:pt>
                <c:pt idx="1">
                  <c:v>7.4887108770842659</c:v>
                </c:pt>
                <c:pt idx="2">
                  <c:v>7.1916294104469154</c:v>
                </c:pt>
                <c:pt idx="3">
                  <c:v>6.8369135282368987</c:v>
                </c:pt>
                <c:pt idx="4">
                  <c:v>6.8184899531346854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933-444F-AF05-464FBCB1D0F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Sheet1!$C$2:$C$6</c:f>
              <c:numCache>
                <c:formatCode>0.0</c:formatCode>
                <c:ptCount val="5"/>
                <c:pt idx="0">
                  <c:v>2.3989239894982433</c:v>
                </c:pt>
                <c:pt idx="1">
                  <c:v>2.5112891229157341</c:v>
                </c:pt>
                <c:pt idx="2">
                  <c:v>2.8083705895530846</c:v>
                </c:pt>
                <c:pt idx="3">
                  <c:v>3.1630864717631013</c:v>
                </c:pt>
                <c:pt idx="4">
                  <c:v>3.1815100468653146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933-444F-AF05-464FBCB1D0F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0.54704855920385587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0.73818554074648635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0.20580060969676506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2.1485290542476747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0.20580060969676595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0.73818554074648546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2.6794709204448708E-2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7.5004626176331639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0.57461726273085212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0.58013185056465222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0.16173642256658738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1.6885052164150753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0.16173642256658738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0.58013185056465133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0.16568061300676185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8.3142002524230616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0.52871758206526387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0.59282133228677392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0.16527415519747457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1.7254386412228184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0.16527415519747279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0.5928213322867748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0.10386016529642106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8.212236162224622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0.65847564489630406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0.22825527961682113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2.3829526101247338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0.22825527961682024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0.81872812359715841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1.3084793866195259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5.6706709835883968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0.4757707307505652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0.23257795937411196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2.4280807711366541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0.23257795937411174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0.83423312962610652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0.49654228353198349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4.4869976253152499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9.8877722754157737E-2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0.1202419671694539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1.2553090118835124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0.1202419671694539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0.43129552281788541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0.35745864405401129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7.4899527178163856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9.4407457469826515</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0.63306451612903214</c:v>
                </c:pt>
                <c:pt idx="1">
                  <c:v>0.3669354838709678</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Sheet1!$B$2:$B$6</c:f>
              <c:numCache>
                <c:formatCode>0.0</c:formatCode>
                <c:ptCount val="5"/>
                <c:pt idx="0">
                  <c:v>9.1423610208574164</c:v>
                </c:pt>
                <c:pt idx="1">
                  <c:v>9.2015121063037082</c:v>
                </c:pt>
                <c:pt idx="2">
                  <c:v>9.203659808872013</c:v>
                </c:pt>
                <c:pt idx="3">
                  <c:v>9.2157585117567749</c:v>
                </c:pt>
                <c:pt idx="4">
                  <c:v>9.2631217362931277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47-4571-BF03-B70AE3AC4C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Sheet1!$C$2:$C$6</c:f>
              <c:numCache>
                <c:formatCode>0.0</c:formatCode>
                <c:ptCount val="5"/>
                <c:pt idx="0">
                  <c:v>0.85763897914258358</c:v>
                </c:pt>
                <c:pt idx="1">
                  <c:v>0.79848789369629181</c:v>
                </c:pt>
                <c:pt idx="2">
                  <c:v>0.79634019112798704</c:v>
                </c:pt>
                <c:pt idx="3">
                  <c:v>0.78424148824322515</c:v>
                </c:pt>
                <c:pt idx="4">
                  <c:v>0.73687826370687226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47-4571-BF03-B70AE3AC4C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Sheet1!$B$2:$B$6</c:f>
              <c:numCache>
                <c:formatCode>0.0</c:formatCode>
                <c:ptCount val="5"/>
                <c:pt idx="0">
                  <c:v>9.6992871311744082</c:v>
                </c:pt>
                <c:pt idx="1">
                  <c:v>9.6526663031021851</c:v>
                </c:pt>
                <c:pt idx="2">
                  <c:v>9.6201651684608915</c:v>
                </c:pt>
                <c:pt idx="3">
                  <c:v>9.5139405920318918</c:v>
                </c:pt>
                <c:pt idx="4">
                  <c:v>9.4501091960993744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13F-45D5-9401-B73A28A1E91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Sheet1!$C$2:$C$6</c:f>
              <c:numCache>
                <c:formatCode>0.0</c:formatCode>
                <c:ptCount val="5"/>
                <c:pt idx="0">
                  <c:v>0.30071286882559178</c:v>
                </c:pt>
                <c:pt idx="1">
                  <c:v>0.3473336968978149</c:v>
                </c:pt>
                <c:pt idx="2">
                  <c:v>0.37983483153910846</c:v>
                </c:pt>
                <c:pt idx="3">
                  <c:v>0.4860594079681082</c:v>
                </c:pt>
                <c:pt idx="4">
                  <c:v>0.54989080390062561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13F-45D5-9401-B73A28A1E91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0.14703460116135503</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0.1528698525783021</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4.2618971963412022E-2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0.44493599732514966</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3.4647308444187175E-2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9.649158250830423</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0.30786520470718148</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8.8765726823515578E-2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0.92670154565013618</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8.8765726823515578E-2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0.27017426626604824</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8.7271984453700782</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0.29020083669322005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4.3400984142085264E-2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1.2099869890228376E-2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0.12632091833973647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1.2099869890228376E-2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4.3400984142085264E-2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4.8699891412629981E-2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9.9458805447474514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Sheet1!$B$2:$B$6</c:f>
              <c:numCache>
                <c:formatCode>0.0</c:formatCode>
                <c:ptCount val="5"/>
                <c:pt idx="0">
                  <c:v>5.9373498800985773</c:v>
                </c:pt>
                <c:pt idx="1">
                  <c:v>6.2085170947634358</c:v>
                </c:pt>
                <c:pt idx="2">
                  <c:v>6.3682584622508456</c:v>
                </c:pt>
                <c:pt idx="3">
                  <c:v>6.692361412488645</c:v>
                </c:pt>
                <c:pt idx="4">
                  <c:v>6.6981216427015164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4E6-4354-99AB-DD87D4CA597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Sheet1!$C$2:$C$6</c:f>
              <c:numCache>
                <c:formatCode>0.0</c:formatCode>
                <c:ptCount val="5"/>
                <c:pt idx="0">
                  <c:v>4.0626501199014227</c:v>
                </c:pt>
                <c:pt idx="1">
                  <c:v>3.7914829052365642</c:v>
                </c:pt>
                <c:pt idx="2">
                  <c:v>3.6317415377491544</c:v>
                </c:pt>
                <c:pt idx="3">
                  <c:v>3.307638587511355</c:v>
                </c:pt>
                <c:pt idx="4">
                  <c:v>3.3018783572984836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4E6-4354-99AB-DD87D4CA597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Sheet1!$B$2:$B$6</c:f>
              <c:numCache>
                <c:formatCode>0.0</c:formatCode>
                <c:ptCount val="5"/>
                <c:pt idx="0">
                  <c:v>7.2282659969717606</c:v>
                </c:pt>
                <c:pt idx="1">
                  <c:v>7.2010821887909851</c:v>
                </c:pt>
                <c:pt idx="2">
                  <c:v>7.0761705173150418</c:v>
                </c:pt>
                <c:pt idx="3">
                  <c:v>6.9819265963191697</c:v>
                </c:pt>
                <c:pt idx="4">
                  <c:v>6.9360438287606643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430-4A3F-802A-666BD7B532A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Sheet1!$C$2:$C$6</c:f>
              <c:numCache>
                <c:formatCode>0.0</c:formatCode>
                <c:ptCount val="5"/>
                <c:pt idx="0">
                  <c:v>2.7717340030282394</c:v>
                </c:pt>
                <c:pt idx="1">
                  <c:v>2.7989178112090149</c:v>
                </c:pt>
                <c:pt idx="2">
                  <c:v>2.9238294826849582</c:v>
                </c:pt>
                <c:pt idx="3">
                  <c:v>3.0180734036808303</c:v>
                </c:pt>
                <c:pt idx="4">
                  <c:v>3.0639561712393357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430-4A3F-802A-666BD7B532A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0.66532258064516125</c:v>
                </c:pt>
                <c:pt idx="1">
                  <c:v>0.18145161290322581</c:v>
                </c:pt>
                <c:pt idx="2">
                  <c:v>0.15322580645161291</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0.1822029648063479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0.13501694593449631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1.409557685876047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0.13501694593449542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0.2226385395277557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7.5890210624966716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0.67326020240716922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0.23122313443540055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2.4139365917363644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0.23122313443540055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0.36272685340307564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6.5219653056544793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4.5493386741252806E-2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0.36917553576167794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0.10292337921988182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1.0745054202759299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0.10292337921988093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0.36917553576167883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0.48332577903902774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8.4196191271323055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8.6870186429419487</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Sheet1!$B$2:$B$6</c:f>
              <c:numCache>
                <c:formatCode>0.0</c:formatCode>
                <c:ptCount val="5"/>
                <c:pt idx="0">
                  <c:v>8.2172741611326732</c:v>
                </c:pt>
                <c:pt idx="1">
                  <c:v>8.3000696131190974</c:v>
                </c:pt>
                <c:pt idx="2">
                  <c:v>8.3236012785886206</c:v>
                </c:pt>
                <c:pt idx="3">
                  <c:v>8.5085861588291465</c:v>
                </c:pt>
                <c:pt idx="4">
                  <c:v>8.5464543627599223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6F3-458A-9C57-83C9361FB9B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Sheet1!$C$2:$C$6</c:f>
              <c:numCache>
                <c:formatCode>0.0</c:formatCode>
                <c:ptCount val="5"/>
                <c:pt idx="0">
                  <c:v>1.7827258388673268</c:v>
                </c:pt>
                <c:pt idx="1">
                  <c:v>1.6999303868809026</c:v>
                </c:pt>
                <c:pt idx="2">
                  <c:v>1.6763987214113794</c:v>
                </c:pt>
                <c:pt idx="3">
                  <c:v>1.4914138411708535</c:v>
                </c:pt>
                <c:pt idx="4">
                  <c:v>1.4535456372400777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6F3-458A-9C57-83C9361FB9B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Sheet1!$B$2:$B$6</c:f>
              <c:numCache>
                <c:formatCode>0.0</c:formatCode>
                <c:ptCount val="5"/>
                <c:pt idx="0">
                  <c:v>9.4249872460861734</c:v>
                </c:pt>
                <c:pt idx="1">
                  <c:v>9.2012111730298596</c:v>
                </c:pt>
                <c:pt idx="2">
                  <c:v>9.0407718588316452</c:v>
                </c:pt>
                <c:pt idx="3">
                  <c:v>8.8662641564639859</c:v>
                </c:pt>
                <c:pt idx="4">
                  <c:v>8.8498041546536665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A96-43D4-94B1-378091F8789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Sheet1!$C$2:$C$6</c:f>
              <c:numCache>
                <c:formatCode>0.0</c:formatCode>
                <c:ptCount val="5"/>
                <c:pt idx="0">
                  <c:v>0.57501275391382656</c:v>
                </c:pt>
                <c:pt idx="1">
                  <c:v>0.79878882697014042</c:v>
                </c:pt>
                <c:pt idx="2">
                  <c:v>0.95922814116835475</c:v>
                </c:pt>
                <c:pt idx="3">
                  <c:v>1.1337358435360141</c:v>
                </c:pt>
                <c:pt idx="4">
                  <c:v>1.1501958453463335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A96-43D4-94B1-378091F8789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0.21223030139801757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0.32033495903550069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8.9306991586462381E-2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0.93235227268611354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8.9306991586461493E-2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0.32033495903550246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0.33238782329688732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8.5544821502768702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0.2463751549717621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0.25784174577358066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7.1884350961170185E-2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0.75046238596365811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7.1884350961170185E-2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0.15658845813037026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9.0994245107865126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0.41935483870967738</c:v>
                </c:pt>
                <c:pt idx="1">
                  <c:v>0.56854838709677424</c:v>
                </c:pt>
                <c:pt idx="2">
                  <c:v>0</c:v>
                </c:pt>
                <c:pt idx="3">
                  <c:v>1.209677419354839E-2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0.29446651150081671</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0.35591229427130866</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9.9225686655334933E-2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1.0359020365429652</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9.9225686655335821E-2</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0.35591229427130955</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0.29055112956661588</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8.4071492677624651</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8.524822523412384</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Sheet1!$B$2:$B$6</c:f>
              <c:numCache>
                <c:formatCode>0.0</c:formatCode>
                <c:ptCount val="5"/>
                <c:pt idx="0">
                  <c:v>8.0618219254858108</c:v>
                </c:pt>
                <c:pt idx="1">
                  <c:v>8.1249966903879827</c:v>
                </c:pt>
                <c:pt idx="2">
                  <c:v>8.2014186777379408</c:v>
                </c:pt>
                <c:pt idx="3">
                  <c:v>8.270281091720296</c:v>
                </c:pt>
                <c:pt idx="4">
                  <c:v>8.3424866181832478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A9F-47AC-9BF8-84348C1FA69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Sheet1!$C$2:$C$6</c:f>
              <c:numCache>
                <c:formatCode>0.0</c:formatCode>
                <c:ptCount val="5"/>
                <c:pt idx="0">
                  <c:v>1.9381780745141892</c:v>
                </c:pt>
                <c:pt idx="1">
                  <c:v>1.8750033096120173</c:v>
                </c:pt>
                <c:pt idx="2">
                  <c:v>1.7985813222620592</c:v>
                </c:pt>
                <c:pt idx="3">
                  <c:v>1.729718908279704</c:v>
                </c:pt>
                <c:pt idx="4">
                  <c:v>1.6575133818167522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A9F-47AC-9BF8-84348C1FA69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9.1255162769089466</c:v>
                </c:pt>
                <c:pt idx="1">
                  <c:v>8.9306354214915338</c:v>
                </c:pt>
                <c:pt idx="2">
                  <c:v>8.9041881126372306</c:v>
                </c:pt>
                <c:pt idx="3">
                  <c:v>8.8039186127225051</c:v>
                </c:pt>
                <c:pt idx="4">
                  <c:v>8.7213161242554325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675-4BEC-A88A-AB0363B64FA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0.87448372309105338</c:v>
                </c:pt>
                <c:pt idx="1">
                  <c:v>1.0693645785084662</c:v>
                </c:pt>
                <c:pt idx="2">
                  <c:v>1.0958118873627694</c:v>
                </c:pt>
                <c:pt idx="3">
                  <c:v>1.1960813872774949</c:v>
                </c:pt>
                <c:pt idx="4">
                  <c:v>1.2786838757445675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675-4BEC-A88A-AB0363B64FA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7.1070251514764315E-2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0.32804181627912321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9.1455605765466075E-2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0.95478349870026147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9.1455605765464298E-2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0.32804181627912321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0.26174912454029808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8.2156828001951396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0.1981082253247255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0.22834740719171087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6.3661549879730828E-2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0.66461751379929268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6.3661549879730828E-2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0.22834740719171087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6.4576865422685259E-2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9.0883112415496861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0.21981552091983936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7.7196529967681116E-2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0.80592077820880093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7.7196529967681116E-2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0.27689598345655497</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0.19882924959804882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8.5380348505368975</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1.7032858810438629</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0.40290910320113227</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0.11232804561210763</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1.1726887979587239</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0.11232804561210763</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0.40290910320113227</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0.18016478404181946</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8.2572612013678093</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8.7412501006642742</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Sheet1!$B$2:$B$6</c:f>
              <c:numCache>
                <c:formatCode>0.0</c:formatCode>
                <c:ptCount val="5"/>
                <c:pt idx="0">
                  <c:v>7.8734484875360558</c:v>
                </c:pt>
                <c:pt idx="1">
                  <c:v>7.9925614699209753</c:v>
                </c:pt>
                <c:pt idx="2">
                  <c:v>8.2758667578663179</c:v>
                </c:pt>
                <c:pt idx="3">
                  <c:v>8.3132330397616645</c:v>
                </c:pt>
                <c:pt idx="4">
                  <c:v>8.3167805411895923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69-4FFE-BB4D-8CEFBE60CEC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Sheet1!$C$2:$C$6</c:f>
              <c:numCache>
                <c:formatCode>0.0</c:formatCode>
                <c:ptCount val="5"/>
                <c:pt idx="0">
                  <c:v>2.1265515124639442</c:v>
                </c:pt>
                <c:pt idx="1">
                  <c:v>2.0074385300790247</c:v>
                </c:pt>
                <c:pt idx="2">
                  <c:v>1.7241332421336821</c:v>
                </c:pt>
                <c:pt idx="3">
                  <c:v>1.6867669602383355</c:v>
                </c:pt>
                <c:pt idx="4">
                  <c:v>1.6832194588104077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69-4FFE-BB4D-8CEFBE60CEC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4</c:v>
                </c:pt>
                <c:pt idx="2">
                  <c:v>1</c:v>
                </c:pt>
                <c:pt idx="3">
                  <c:v>63</c:v>
                </c:pt>
                <c:pt idx="4">
                  <c:v>2</c:v>
                </c:pt>
                <c:pt idx="5">
                  <c:v>3</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Sheet1!$B$2:$B$6</c:f>
              <c:numCache>
                <c:formatCode>0.0</c:formatCode>
                <c:ptCount val="5"/>
                <c:pt idx="0">
                  <c:v>9.186399683681449</c:v>
                </c:pt>
                <c:pt idx="1">
                  <c:v>8.934299260012855</c:v>
                </c:pt>
                <c:pt idx="2">
                  <c:v>8.7412501006642742</c:v>
                </c:pt>
                <c:pt idx="3">
                  <c:v>8.7392007815866375</c:v>
                </c:pt>
                <c:pt idx="4">
                  <c:v>8.6063577234515858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57-41A6-B900-6CD854DEEBE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Sheet1!$C$2:$C$6</c:f>
              <c:numCache>
                <c:formatCode>0.0</c:formatCode>
                <c:ptCount val="5"/>
                <c:pt idx="0">
                  <c:v>0.81360031631855101</c:v>
                </c:pt>
                <c:pt idx="1">
                  <c:v>1.065700739987145</c:v>
                </c:pt>
                <c:pt idx="2">
                  <c:v>1.2587498993357258</c:v>
                </c:pt>
                <c:pt idx="3">
                  <c:v>1.2607992184133625</c:v>
                </c:pt>
                <c:pt idx="4">
                  <c:v>1.3936422765484142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57-41A6-B900-6CD854DEEBE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0.2598183554951925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0.29468170147309181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8.2155055175309855E-2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0.85768707516246678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8.2155055175309855E-2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0.29468170147309181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4.1241531121242403E-2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9.066142016031586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0.42087740588184008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0.389482614258573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0.10858484087841447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1.1336102736619056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0.10858484087841447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0.38948261425857389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0.25149624249627323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8.0298157150769622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0.75213300312275244</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0.33515509601470583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9.3438734973123161E-2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0.97548708518264249</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9.3438734973124937E-2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0.33515509601470406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0.22341868801333931</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8.9917196845270642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0.53656619403840722</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0.38196820120979869</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0.10648987870212157</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1.111739166914699</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0.10648987870212068</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0.36383302665042194</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8.6789393001959514</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0.19750981539963153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0.32593201553405304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9.0867409091719864E-2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0.94864280919979649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9.0867409091719864E-2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0.32593201553405216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6.0907160217524847E-2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8.8584553296331574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0.71089517795232826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0.37918042051758505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0.10571266628804654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1.1036251800056149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0.10571266628804743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0.37918042051758505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0.28129421731456006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8.8224285585209223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7.4192058878530602</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Sheet1!$B$2:$B$6</c:f>
              <c:numCache>
                <c:formatCode>0.0</c:formatCode>
                <c:ptCount val="5"/>
                <c:pt idx="0">
                  <c:v>6.9866533557204189</c:v>
                </c:pt>
                <c:pt idx="1">
                  <c:v>7.0698448931934026</c:v>
                </c:pt>
                <c:pt idx="2">
                  <c:v>7.1833674572886324</c:v>
                </c:pt>
                <c:pt idx="3">
                  <c:v>7.2152654735089001</c:v>
                </c:pt>
                <c:pt idx="4">
                  <c:v>7.3261503864623903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F9-4A2A-9416-FE805EBB80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Sheet1!$C$2:$C$6</c:f>
              <c:numCache>
                <c:formatCode>0.0</c:formatCode>
                <c:ptCount val="5"/>
                <c:pt idx="0">
                  <c:v>3.0133466442795811</c:v>
                </c:pt>
                <c:pt idx="1">
                  <c:v>2.9301551068065974</c:v>
                </c:pt>
                <c:pt idx="2">
                  <c:v>2.8166325427113676</c:v>
                </c:pt>
                <c:pt idx="3">
                  <c:v>2.7847345264910999</c:v>
                </c:pt>
                <c:pt idx="4">
                  <c:v>2.6738496135376097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F9-4A2A-9416-FE805EBB80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7.5175186322939096</c:v>
                </c:pt>
                <c:pt idx="1">
                  <c:v>7.5890210624966716</c:v>
                </c:pt>
                <c:pt idx="2">
                  <c:v>6.5219653056544793</c:v>
                </c:pt>
                <c:pt idx="3">
                  <c:v>6.4673264309244054</c:v>
                </c:pt>
                <c:pt idx="4">
                  <c:v>7.5512304542792341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7.9298290009492707</c:v>
                </c:pt>
                <c:pt idx="1">
                  <c:v>7.5969955958583961</c:v>
                </c:pt>
                <c:pt idx="2">
                  <c:v>6.5297339648749544</c:v>
                </c:pt>
                <c:pt idx="3">
                  <c:v>6.4598193756752407</c:v>
                </c:pt>
                <c:pt idx="4">
                  <c:v>7.516128997871931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Sheet1!$B$2:$B$6</c:f>
              <c:numCache>
                <c:formatCode>0.0</c:formatCode>
                <c:ptCount val="5"/>
                <c:pt idx="0">
                  <c:v>8.8398088753554962</c:v>
                </c:pt>
                <c:pt idx="1">
                  <c:v>8.3707255805970746</c:v>
                </c:pt>
                <c:pt idx="2">
                  <c:v>8.1369671081533728</c:v>
                </c:pt>
                <c:pt idx="3">
                  <c:v>7.8991828910077606</c:v>
                </c:pt>
                <c:pt idx="4">
                  <c:v>7.8485984860129614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855-9A17-587C56E424A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Sheet1!$C$2:$C$6</c:f>
              <c:numCache>
                <c:formatCode>0.0</c:formatCode>
                <c:ptCount val="5"/>
                <c:pt idx="0">
                  <c:v>1.1601911246445038</c:v>
                </c:pt>
                <c:pt idx="1">
                  <c:v>1.6292744194029254</c:v>
                </c:pt>
                <c:pt idx="2">
                  <c:v>1.8630328918466272</c:v>
                </c:pt>
                <c:pt idx="3">
                  <c:v>2.1008171089922394</c:v>
                </c:pt>
                <c:pt idx="4">
                  <c:v>2.1514015139870386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855-9A17-587C56E424A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0.64546807393065908</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0.33236275063619303</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9.2660249958638197E-2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0.96735981250650571</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9.2660249958639085E-2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0.33236275063619303</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0.49393762661800089</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8.2209468094246834</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0.29133427293096403</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0.26989545545069227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7.5244835099274709E-2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0.7855453617512218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7.5244835099274709E-2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0.16916409931710419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8.7027938922463335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1.0617012569617836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0.5293910966050781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0.14759027972722194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1.5408214999251335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0.14759027972722194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0.5293910966050781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0.23388984252697043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6.9320959890044946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0.41991079483227267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0.7762597783712728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0.21641542248352952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2.2593461879353125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0.21641542248352952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0.7762597783712728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0.38073198637575167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5.8209868607367312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8.3437058625118503</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Sheet1!$B$2:$B$6</c:f>
              <c:numCache>
                <c:formatCode>0.0</c:formatCode>
                <c:ptCount val="5"/>
                <c:pt idx="0">
                  <c:v>7.9930264440813943</c:v>
                </c:pt>
                <c:pt idx="1">
                  <c:v>8.2376518066332132</c:v>
                </c:pt>
                <c:pt idx="2">
                  <c:v>8.2397173229780165</c:v>
                </c:pt>
                <c:pt idx="3">
                  <c:v>8.2605869159385534</c:v>
                </c:pt>
                <c:pt idx="4">
                  <c:v>8.3437058625118503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97-4140-B60C-1316E6BFE19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Sheet1!$C$2:$C$6</c:f>
              <c:numCache>
                <c:formatCode>0.0</c:formatCode>
                <c:ptCount val="5"/>
                <c:pt idx="0">
                  <c:v>2.0069735559186057</c:v>
                </c:pt>
                <c:pt idx="1">
                  <c:v>1.7623481933667868</c:v>
                </c:pt>
                <c:pt idx="2">
                  <c:v>1.7602826770219835</c:v>
                </c:pt>
                <c:pt idx="3">
                  <c:v>1.7394130840614466</c:v>
                </c:pt>
                <c:pt idx="4">
                  <c:v>1.6562941374881497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97-4140-B60C-1316E6BFE19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9.0541757789038417</c:v>
                </c:pt>
                <c:pt idx="1">
                  <c:v>8.9136924113494782</c:v>
                </c:pt>
                <c:pt idx="2">
                  <c:v>8.8801035411152132</c:v>
                </c:pt>
                <c:pt idx="3">
                  <c:v>8.7729171308984508</c:v>
                </c:pt>
                <c:pt idx="4">
                  <c:v>8.6912614282032106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625-42CD-8BFF-22DF094DDD8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0.94582422109615827</c:v>
                </c:pt>
                <c:pt idx="1">
                  <c:v>1.0863075886505218</c:v>
                </c:pt>
                <c:pt idx="2">
                  <c:v>1.1198964588847868</c:v>
                </c:pt>
                <c:pt idx="3">
                  <c:v>1.2270828691015492</c:v>
                </c:pt>
                <c:pt idx="4">
                  <c:v>1.3087385717967894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625-42CD-8BFF-22DF094DDD8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4.5170647920230067E-2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0.22078650177627601</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6.1553625979215099E-2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0.64261108849725801</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6.1553625979215099E-2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0.18721173199238095</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9.323517307158502</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0.24239811041894122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0.1210830744521374</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1.2640900521206859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0.1210830744521374</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0.43431248780748177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0.51435958332187859</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7.1324889674063554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7.4544456280397879</c:v>
                </c:pt>
                <c:pt idx="1">
                  <c:v>4.4869976253152499</c:v>
                </c:pt>
                <c:pt idx="2">
                  <c:v>8.9917196845270642</c:v>
                </c:pt>
                <c:pt idx="3">
                  <c:v>9.0433967774736672</c:v>
                </c:pt>
                <c:pt idx="4">
                  <c:v>8.8224285585209223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3.2685773566332479</c:v>
                </c:pt>
                <c:pt idx="2">
                  <c:v>8.2465389537384208</c:v>
                </c:pt>
                <c:pt idx="3">
                  <c:v>8.3012573380009087</c:v>
                </c:pt>
                <c:pt idx="4">
                  <c:v>8.1605673131284604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0.44068911989413273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0.36420571457398587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0.10153783022974849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1.0600404861546586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0.10153783022974849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0.36420571457398587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0.11742740034748245</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7.8761417803369538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0.3045797058759776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9.7050905112269881E-2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1.0131976269748906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9.7050905112270769E-2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0.34811157739424203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0.23282748162130318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8.2914881345872491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8.5827624709784445E-3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0.38959337342079969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0.10861571970475037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1.1339326442109483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0.10861571970475126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0.38959337342079969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0.22190578153804275</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7.9803608255920766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0.27179504665929954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0.25431662259430432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7.0901572974463534E-2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0.74020232375380246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7.0901572974463534E-2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0.221271469974619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9.3315086271388861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0.19875558083631528</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0.30134896597265648</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8.4013838669810603E-2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0.87709251010932476</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8.4013838669811491E-2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0.30134896597265559</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0.17915246679530661</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8.470435395362923</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Sheet1!$B$2:$B$6</c:f>
              <c:numCache>
                <c:formatCode>0.0</c:formatCode>
                <c:ptCount val="5"/>
                <c:pt idx="0">
                  <c:v>7.1601091454848182</c:v>
                </c:pt>
                <c:pt idx="1">
                  <c:v>7.2459502989080207</c:v>
                </c:pt>
                <c:pt idx="2">
                  <c:v>7.7044522807672022</c:v>
                </c:pt>
                <c:pt idx="3">
                  <c:v>7.8822346882349512</c:v>
                </c:pt>
                <c:pt idx="4">
                  <c:v>7.9465758535336866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74-48A9-81CD-3187B75592B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Sheet1!$C$2:$C$6</c:f>
              <c:numCache>
                <c:formatCode>0.0</c:formatCode>
                <c:ptCount val="5"/>
                <c:pt idx="0">
                  <c:v>2.8398908545151818</c:v>
                </c:pt>
                <c:pt idx="1">
                  <c:v>2.7540497010919793</c:v>
                </c:pt>
                <c:pt idx="2">
                  <c:v>2.2955477192327978</c:v>
                </c:pt>
                <c:pt idx="3">
                  <c:v>2.1177653117650488</c:v>
                </c:pt>
                <c:pt idx="4">
                  <c:v>2.0534241464663134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74-48A9-81CD-3187B75592B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Sheet1!$B$2:$B$6</c:f>
              <c:numCache>
                <c:formatCode>0.0</c:formatCode>
                <c:ptCount val="5"/>
                <c:pt idx="0">
                  <c:v>9.2492088135861703</c:v>
                </c:pt>
                <c:pt idx="1">
                  <c:v>8.8928291669790642</c:v>
                </c:pt>
                <c:pt idx="2">
                  <c:v>8.8880590939699946</c:v>
                </c:pt>
                <c:pt idx="3">
                  <c:v>8.7768252648331124</c:v>
                </c:pt>
                <c:pt idx="4">
                  <c:v>8.7363582610705421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E8-433F-BB5B-7E62D5248A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Sheet1!$C$2:$C$6</c:f>
              <c:numCache>
                <c:formatCode>0.0</c:formatCode>
                <c:ptCount val="5"/>
                <c:pt idx="0">
                  <c:v>0.75079118641382969</c:v>
                </c:pt>
                <c:pt idx="1">
                  <c:v>1.1071708330209358</c:v>
                </c:pt>
                <c:pt idx="2">
                  <c:v>1.1119409060300054</c:v>
                </c:pt>
                <c:pt idx="3">
                  <c:v>1.2231747351668876</c:v>
                </c:pt>
                <c:pt idx="4">
                  <c:v>1.2636417389294579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E8-433F-BB5B-7E62D5248A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1.9156477435499752E-2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0.22894171304793431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6.3827237909103829E-2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0.66634727322795229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6.3827237909103829E-2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0.17883499131816016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9.4184252732362488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0.10170695217423287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0.27801988290461566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7.7509864730934908E-2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0.80919194851073684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7.7509864730934908E-2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0.12453057895510256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9.3362038819355888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3.6480175258956891</c:v>
                </c:pt>
                <c:pt idx="1">
                  <c:v>5.4466914993405977</c:v>
                </c:pt>
                <c:pt idx="2">
                  <c:v>5.4272570339864066</c:v>
                </c:pt>
                <c:pt idx="3">
                  <c:v>8.2740273697066993</c:v>
                </c:pt>
                <c:pt idx="4">
                  <c:v>4.22194428477414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6.5441704220939876</c:v>
                </c:pt>
                <c:pt idx="2">
                  <c:v>6.3305318077747614</c:v>
                </c:pt>
                <c:pt idx="3">
                  <c:v>9.0298554076301869</c:v>
                </c:pt>
                <c:pt idx="4">
                  <c:v>4.9198767003185759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0.84179483755998286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0.34777120331471201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3.6306818315712732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0.34777120331471245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0.74544046660158436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7.4544456280397879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0.37105942944484571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0.17580473238656236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1.8353763672678918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2.2018077527610203E-2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8.7843518085578278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0.30345380234456076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0.2020466622305932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2.1093383773538008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0.2020466622305932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0.12120657362453002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8.4384184542449585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4.5376372799410483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Sheet1!$B$2:$B$6</c:f>
              <c:numCache>
                <c:formatCode>0.0</c:formatCode>
                <c:ptCount val="5"/>
                <c:pt idx="0">
                  <c:v>4.5376372799410483</c:v>
                </c:pt>
                <c:pt idx="1">
                  <c:v>4.5787155609094921</c:v>
                </c:pt>
                <c:pt idx="2">
                  <c:v>4.8945044847811916</c:v>
                </c:pt>
                <c:pt idx="3">
                  <c:v>4.9924043176842767</c:v>
                </c:pt>
                <c:pt idx="4">
                  <c:v>5.1115038778271424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273-4CBC-98CE-1B967067C59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Sheet1!$C$2:$C$6</c:f>
              <c:numCache>
                <c:formatCode>0.0</c:formatCode>
                <c:ptCount val="5"/>
                <c:pt idx="0">
                  <c:v>5.4623627200589517</c:v>
                </c:pt>
                <c:pt idx="1">
                  <c:v>5.4212844390905079</c:v>
                </c:pt>
                <c:pt idx="2">
                  <c:v>5.1054955152188084</c:v>
                </c:pt>
                <c:pt idx="3">
                  <c:v>5.0075956823157233</c:v>
                </c:pt>
                <c:pt idx="4">
                  <c:v>4.8884961221728576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273-4CBC-98CE-1B967067C59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Sheet1!$B$2:$B$6</c:f>
              <c:numCache>
                <c:formatCode>0.0</c:formatCode>
                <c:ptCount val="5"/>
                <c:pt idx="0">
                  <c:v>7.4470907406255904</c:v>
                </c:pt>
                <c:pt idx="1">
                  <c:v>6.5891491027107776</c:v>
                </c:pt>
                <c:pt idx="2">
                  <c:v>6.5636077596541078</c:v>
                </c:pt>
                <c:pt idx="3">
                  <c:v>6.3162074098029137</c:v>
                </c:pt>
                <c:pt idx="4">
                  <c:v>6.071626041419087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660-49AF-9D3A-648D97EA064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Sheet1!$C$2:$C$6</c:f>
              <c:numCache>
                <c:formatCode>0.0</c:formatCode>
                <c:ptCount val="5"/>
                <c:pt idx="0">
                  <c:v>2.5529092593744096</c:v>
                </c:pt>
                <c:pt idx="1">
                  <c:v>3.4108508972892224</c:v>
                </c:pt>
                <c:pt idx="2">
                  <c:v>3.4363922403458922</c:v>
                </c:pt>
                <c:pt idx="3">
                  <c:v>3.6837925901970863</c:v>
                </c:pt>
                <c:pt idx="4">
                  <c:v>3.928373958580913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660-49AF-9D3A-648D97EA064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0.22960049439718766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0.25853945011373503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2.6991150369138541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0.25853945011373458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0.92735431672293522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0.23761174524151407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3.6480175258956891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0.46836185452459134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0.59180562160230998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0.16499098265263346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1.7224823601853014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0.16499098265263346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0.59180562160231087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0.14945327819712872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5.4272570339864066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Sheet1!$B$2:$B$6</c:f>
              <c:numCache>
                <c:formatCode>0.0</c:formatCode>
                <c:ptCount val="5"/>
                <c:pt idx="0">
                  <c:v>4.5584880726072203</c:v>
                </c:pt>
                <c:pt idx="1">
                  <c:v>4.6056437868269953</c:v>
                </c:pt>
                <c:pt idx="2">
                  <c:v>4.810889084739344</c:v>
                </c:pt>
                <c:pt idx="3">
                  <c:v>4.979608329221259</c:v>
                </c:pt>
                <c:pt idx="4">
                  <c:v>5.085923242869903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0B9-4F39-9CA7-D307E99A84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Sheet1!$C$2:$C$6</c:f>
              <c:numCache>
                <c:formatCode>0.0</c:formatCode>
                <c:ptCount val="5"/>
                <c:pt idx="0">
                  <c:v>5.4415119273927797</c:v>
                </c:pt>
                <c:pt idx="1">
                  <c:v>5.3943562131730047</c:v>
                </c:pt>
                <c:pt idx="2">
                  <c:v>5.189110915260656</c:v>
                </c:pt>
                <c:pt idx="3">
                  <c:v>5.020391670778741</c:v>
                </c:pt>
                <c:pt idx="4">
                  <c:v>4.914076757130097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0B9-4F39-9CA7-D307E99A84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46143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RAX | Kingston and Richmond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48868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RAX | Kingston and Richmond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4325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RAX | Kingston and Richmond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Kingston and Richmond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59324254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5918123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14378460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74022394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Kingston and Richmond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Children and young people feeling able to ask staff questions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Staff providing information to children and young people about who to contact if they were worried about anything after discharge</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time to listen to children and young people's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a:solidFill>
                  <a:prstClr val="black"/>
                </a:solidFill>
                <a:latin typeface="Arial"/>
              </a:rPr>
              <a:t>Children and young people finding the hospital Wi-Fi meets their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understanding their next steps in care and treatment after leaving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1177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78364929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1507999793"/>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97062223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p65.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p37. Did staff caring for and treating your child communicate with them in a way that your child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14416295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Kingston and Richmond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feeling that staff explain well how the child or young person’s operations or procedures have gone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taking parents / carers' concerns seriously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communicating with children in ways they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noProof="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a:solidFill>
                  <a:prstClr val="black"/>
                </a:solidFill>
                <a:latin typeface="Arial"/>
              </a:rPr>
              <a:t>Parents / carers feeling that staff provide enough distraction for children and young people during operations and procedures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not feeling bothered by anything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1177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4850297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3538774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DE8D148-5D26-8B5A-BA41-4662B0027A1B}"/>
              </a:ext>
            </a:extLst>
          </p:cNvPr>
          <p:cNvGraphicFramePr/>
          <p:nvPr>
            <p:extLst>
              <p:ext uri="{D42A27DB-BD31-4B8C-83A1-F6EECF244321}">
                <p14:modId xmlns:p14="http://schemas.microsoft.com/office/powerpoint/2010/main" val="14299048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FA5AB7A7-99AB-8E4F-B168-51556A41C2A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260377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267286241"/>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916403943"/>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163028120"/>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8041276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918856064"/>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783436756"/>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41462879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302623427"/>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442077247"/>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7185373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D4DDF4A-F356-7AA7-2B57-7EFCB9BBDF92}"/>
              </a:ext>
            </a:extLst>
          </p:cNvPr>
          <p:cNvGraphicFramePr/>
          <p:nvPr>
            <p:extLst>
              <p:ext uri="{D42A27DB-BD31-4B8C-83A1-F6EECF244321}">
                <p14:modId xmlns:p14="http://schemas.microsoft.com/office/powerpoint/2010/main" val="3728999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F0F9974-2F85-E550-FA8E-11610117092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066026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630596626"/>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4147000990"/>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3339018403"/>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4886909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380841265"/>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9341875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413020096"/>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3640923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589137777"/>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367482325"/>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4001378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5B58D11-588B-43C3-8998-11C7F7439A75}"/>
              </a:ext>
            </a:extLst>
          </p:cNvPr>
          <p:cNvGraphicFramePr/>
          <p:nvPr>
            <p:extLst>
              <p:ext uri="{D42A27DB-BD31-4B8C-83A1-F6EECF244321}">
                <p14:modId xmlns:p14="http://schemas.microsoft.com/office/powerpoint/2010/main" val="36139964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4D491916-60EB-E300-3FFF-5684DFFA25A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398359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366466617"/>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548838106"/>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845563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769353018"/>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2100279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8204174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D80E925D-6187-F85B-5A29-B3F7EB1BF5E2}"/>
              </a:ext>
            </a:extLst>
          </p:cNvPr>
          <p:cNvGraphicFramePr/>
          <p:nvPr>
            <p:extLst>
              <p:ext uri="{D42A27DB-BD31-4B8C-83A1-F6EECF244321}">
                <p14:modId xmlns:p14="http://schemas.microsoft.com/office/powerpoint/2010/main" val="9604186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7D53E078-8468-8F33-A933-6CB6E854651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72325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322496074"/>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576352811"/>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817030714"/>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38890383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214822435"/>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180957618"/>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40193478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654643527"/>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1102981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067426643"/>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8427736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6986598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B6BFD1EB-8FBE-1338-9369-DF0F17484469}"/>
              </a:ext>
            </a:extLst>
          </p:cNvPr>
          <p:cNvGraphicFramePr/>
          <p:nvPr>
            <p:extLst>
              <p:ext uri="{D42A27DB-BD31-4B8C-83A1-F6EECF244321}">
                <p14:modId xmlns:p14="http://schemas.microsoft.com/office/powerpoint/2010/main" val="7205471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6E61EA55-B768-636F-76B2-0251E668C0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708861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878089454"/>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721650603"/>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292203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58772199"/>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42078388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4565248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F53B83A4-553C-0414-F5E8-26F73798682B}"/>
              </a:ext>
            </a:extLst>
          </p:cNvPr>
          <p:cNvGraphicFramePr/>
          <p:nvPr>
            <p:extLst>
              <p:ext uri="{D42A27DB-BD31-4B8C-83A1-F6EECF244321}">
                <p14:modId xmlns:p14="http://schemas.microsoft.com/office/powerpoint/2010/main" val="29512203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9485EA96-865D-FA22-4505-EB5733633D5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285150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729183839"/>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6146698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185616553"/>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405523721"/>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419725197"/>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5460207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9801745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8D002C9-B641-82B3-340C-2BAC2CF80C15}"/>
              </a:ext>
            </a:extLst>
          </p:cNvPr>
          <p:cNvGraphicFramePr/>
          <p:nvPr>
            <p:extLst>
              <p:ext uri="{D42A27DB-BD31-4B8C-83A1-F6EECF244321}">
                <p14:modId xmlns:p14="http://schemas.microsoft.com/office/powerpoint/2010/main" val="1656716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E551901E-8CF7-9289-8971-89508F7F9F1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680428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036645516"/>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5071651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995687982"/>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669930702"/>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166375963"/>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204123799"/>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6600072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432922204"/>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09031007"/>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1340663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9608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6982045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617AA16-3ED2-C77C-2982-5EDC5A8F93CC}"/>
              </a:ext>
            </a:extLst>
          </p:cNvPr>
          <p:cNvGraphicFramePr/>
          <p:nvPr>
            <p:extLst>
              <p:ext uri="{D42A27DB-BD31-4B8C-83A1-F6EECF244321}">
                <p14:modId xmlns:p14="http://schemas.microsoft.com/office/powerpoint/2010/main" val="23512925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AA4729B-79F3-4549-C981-4C5FE6FC551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479760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2013142415"/>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771621647"/>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693214807"/>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585169639"/>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8396407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1998409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4636412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5F2EBDF-2EB0-8716-B81C-AD65D0699DFA}"/>
              </a:ext>
            </a:extLst>
          </p:cNvPr>
          <p:cNvGraphicFramePr/>
          <p:nvPr>
            <p:extLst>
              <p:ext uri="{D42A27DB-BD31-4B8C-83A1-F6EECF244321}">
                <p14:modId xmlns:p14="http://schemas.microsoft.com/office/powerpoint/2010/main" val="9640671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5C6E3A4-70FE-3BD1-AE20-B2329C9EE17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400766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748168173"/>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672459713"/>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779774104"/>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7746767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036102442"/>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02388929"/>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5271658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593452864"/>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574450350"/>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7473872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6495964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632C6F1-17A6-C825-534D-A4959EC7B473}"/>
              </a:ext>
            </a:extLst>
          </p:cNvPr>
          <p:cNvGraphicFramePr/>
          <p:nvPr>
            <p:extLst>
              <p:ext uri="{D42A27DB-BD31-4B8C-83A1-F6EECF244321}">
                <p14:modId xmlns:p14="http://schemas.microsoft.com/office/powerpoint/2010/main" val="8869463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D9ACE57-94CA-3715-0514-D89F637A14E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97979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100915512"/>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779871754"/>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7203655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271059741"/>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4011919584"/>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7805855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348383370"/>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162230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5905732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EE37024-AB14-F568-0F22-8C8BA6579516}"/>
              </a:ext>
            </a:extLst>
          </p:cNvPr>
          <p:cNvGraphicFramePr/>
          <p:nvPr>
            <p:extLst>
              <p:ext uri="{D42A27DB-BD31-4B8C-83A1-F6EECF244321}">
                <p14:modId xmlns:p14="http://schemas.microsoft.com/office/powerpoint/2010/main" val="36880147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41B0DBA-E318-BB4A-31ED-64907CC12B1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727558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636173984"/>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120089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0336706"/>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6767219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8568952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A88F1A4-9F25-9F83-8424-B5E48BAE920D}"/>
              </a:ext>
            </a:extLst>
          </p:cNvPr>
          <p:cNvGraphicFramePr/>
          <p:nvPr>
            <p:extLst>
              <p:ext uri="{D42A27DB-BD31-4B8C-83A1-F6EECF244321}">
                <p14:modId xmlns:p14="http://schemas.microsoft.com/office/powerpoint/2010/main" val="32381619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95971B2-CE66-6436-77F5-0803C3096F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528492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35662255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9051144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36424538"/>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6370720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8406610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1C7CE0F-D989-4E0A-3663-AB13E7C4CF01}"/>
              </a:ext>
            </a:extLst>
          </p:cNvPr>
          <p:cNvGraphicFramePr/>
          <p:nvPr>
            <p:extLst>
              <p:ext uri="{D42A27DB-BD31-4B8C-83A1-F6EECF244321}">
                <p14:modId xmlns:p14="http://schemas.microsoft.com/office/powerpoint/2010/main" val="37658051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3D817BC-EEE0-A0DF-4837-760A64AEF8D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234926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4026804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873303290"/>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4281613529"/>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102679527"/>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9239646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6672106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9F13FE0-92B1-D15A-5CCD-A46CCA2789EF}"/>
              </a:ext>
            </a:extLst>
          </p:cNvPr>
          <p:cNvGraphicFramePr/>
          <p:nvPr>
            <p:extLst>
              <p:ext uri="{D42A27DB-BD31-4B8C-83A1-F6EECF244321}">
                <p14:modId xmlns:p14="http://schemas.microsoft.com/office/powerpoint/2010/main" val="10166339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8E4AF7D-A396-9A4A-DE97-66E153BA1C4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820415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143509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28713790"/>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7586794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755711885"/>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8107028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0831600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7866C88-A937-3C89-E895-1C90F565FE56}"/>
              </a:ext>
            </a:extLst>
          </p:cNvPr>
          <p:cNvGraphicFramePr/>
          <p:nvPr>
            <p:extLst>
              <p:ext uri="{D42A27DB-BD31-4B8C-83A1-F6EECF244321}">
                <p14:modId xmlns:p14="http://schemas.microsoft.com/office/powerpoint/2010/main" val="34535729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66448EE-C2F8-D971-68D8-AFD175DF7C7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459283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373647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06415428"/>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367883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2003475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B7A2578-384C-809F-05DD-4CCDB073BF5D}"/>
              </a:ext>
            </a:extLst>
          </p:cNvPr>
          <p:cNvGraphicFramePr/>
          <p:nvPr>
            <p:extLst>
              <p:ext uri="{D42A27DB-BD31-4B8C-83A1-F6EECF244321}">
                <p14:modId xmlns:p14="http://schemas.microsoft.com/office/powerpoint/2010/main" val="28407951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9F0529B-FEFC-4D28-2531-E1140878230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256102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134123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85856849"/>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8753326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8255151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CF9550C-AFB5-8387-F1DD-60981FD610ED}"/>
              </a:ext>
            </a:extLst>
          </p:cNvPr>
          <p:cNvGraphicFramePr/>
          <p:nvPr>
            <p:extLst>
              <p:ext uri="{D42A27DB-BD31-4B8C-83A1-F6EECF244321}">
                <p14:modId xmlns:p14="http://schemas.microsoft.com/office/powerpoint/2010/main" val="38278703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7449B7B-E86F-A75D-38F0-F5383B844AC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057371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340508690"/>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42647196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741143553"/>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305637390"/>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8341015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9737925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045B620-3B4E-ADA0-14E1-6EED0831F8F4}"/>
              </a:ext>
            </a:extLst>
          </p:cNvPr>
          <p:cNvGraphicFramePr/>
          <p:nvPr>
            <p:extLst>
              <p:ext uri="{D42A27DB-BD31-4B8C-83A1-F6EECF244321}">
                <p14:modId xmlns:p14="http://schemas.microsoft.com/office/powerpoint/2010/main" val="24490690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9318D73-1BD6-E205-49A9-302C788E741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782336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103546908"/>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242881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404356255"/>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432309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5254085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9D13946-5826-E0B4-68DC-4DD50FB92BF6}"/>
              </a:ext>
            </a:extLst>
          </p:cNvPr>
          <p:cNvGraphicFramePr/>
          <p:nvPr>
            <p:extLst>
              <p:ext uri="{D42A27DB-BD31-4B8C-83A1-F6EECF244321}">
                <p14:modId xmlns:p14="http://schemas.microsoft.com/office/powerpoint/2010/main" val="2176160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43477FC-64CF-1333-7677-EEB36C52043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870535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4074205844"/>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699892887"/>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415195296"/>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4183943857"/>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42148378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5104676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C37F109-7B6C-129D-B440-E5B8D15DDE49}"/>
              </a:ext>
            </a:extLst>
          </p:cNvPr>
          <p:cNvGraphicFramePr/>
          <p:nvPr>
            <p:extLst>
              <p:ext uri="{D42A27DB-BD31-4B8C-83A1-F6EECF244321}">
                <p14:modId xmlns:p14="http://schemas.microsoft.com/office/powerpoint/2010/main" val="11783625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DBF4455-B1E5-C3E7-A714-42448C9FFA2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203071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50971807"/>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497786534"/>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232460072"/>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509491380"/>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293138653"/>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5025511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540760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AC35532-3E1E-DD10-CAA9-7F264972101C}"/>
              </a:ext>
            </a:extLst>
          </p:cNvPr>
          <p:cNvGraphicFramePr/>
          <p:nvPr>
            <p:extLst>
              <p:ext uri="{D42A27DB-BD31-4B8C-83A1-F6EECF244321}">
                <p14:modId xmlns:p14="http://schemas.microsoft.com/office/powerpoint/2010/main" val="22021750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09D6086-447C-C3F1-C59F-A4F38C99205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648497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1177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716363026"/>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60838679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304590260"/>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3762550946"/>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606513149"/>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32345644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932366273"/>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1701254801"/>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970477387"/>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452913292"/>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2358821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4264527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ED8CF22-F6D4-53A0-A6E1-856BA0CAA284}"/>
              </a:ext>
            </a:extLst>
          </p:cNvPr>
          <p:cNvGraphicFramePr/>
          <p:nvPr>
            <p:extLst>
              <p:ext uri="{D42A27DB-BD31-4B8C-83A1-F6EECF244321}">
                <p14:modId xmlns:p14="http://schemas.microsoft.com/office/powerpoint/2010/main" val="37238359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8692667-E954-7662-09F5-65E2F19E5A2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222652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435297670"/>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37993154"/>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17050195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1082840353"/>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5806732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Did staff talk to you in a way you understood?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Did you feel able to ask staff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Did staff take the time to listen to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737609572"/>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c20_6. Did any of the following bother you when you were in the waiting area? Nothing bothered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23076289"/>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p54. Was there enough choice of hospital food for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p68. Did staff tell you who to contact if you were worried about your child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36746593"/>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p30_1. Did any of the following bother your child while you were in the waiting area? How long my child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p55. Was hospital food available for your child outside of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p56. If your child used the hospital Wi-Fi, was it good enough to do what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32284476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11841</Words>
  <Application>Microsoft Office PowerPoint</Application>
  <PresentationFormat>Widescreen</PresentationFormat>
  <Paragraphs>1597</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Kingston and Richmond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2025-05-23T12:34:11Z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